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8" r:id="rId12"/>
    <p:sldId id="279" r:id="rId13"/>
    <p:sldId id="281" r:id="rId14"/>
    <p:sldId id="280" r:id="rId15"/>
    <p:sldId id="270" r:id="rId16"/>
    <p:sldId id="271" r:id="rId17"/>
    <p:sldId id="272" r:id="rId18"/>
    <p:sldId id="273" r:id="rId19"/>
    <p:sldId id="290" r:id="rId20"/>
    <p:sldId id="274" r:id="rId21"/>
    <p:sldId id="275" r:id="rId22"/>
    <p:sldId id="276" r:id="rId23"/>
    <p:sldId id="282" r:id="rId24"/>
    <p:sldId id="283" r:id="rId25"/>
    <p:sldId id="284" r:id="rId26"/>
    <p:sldId id="285" r:id="rId27"/>
    <p:sldId id="277" r:id="rId28"/>
    <p:sldId id="286" r:id="rId29"/>
    <p:sldId id="287" r:id="rId30"/>
    <p:sldId id="288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1DA97F-B676-4DF0-AEED-E23917F03E8B}" v="33" dt="2024-09-03T10:31:43.7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rakar, Rohan" userId="e501dc2b-d6ad-4ad9-991e-caa73adcacaa" providerId="ADAL" clId="{191DA97F-B676-4DF0-AEED-E23917F03E8B}"/>
    <pc:docChg chg="undo custSel addSld delSld modSld sldOrd addMainMaster delMainMaster">
      <pc:chgData name="Tamrakar, Rohan" userId="e501dc2b-d6ad-4ad9-991e-caa73adcacaa" providerId="ADAL" clId="{191DA97F-B676-4DF0-AEED-E23917F03E8B}" dt="2024-09-03T10:32:15.101" v="177" actId="47"/>
      <pc:docMkLst>
        <pc:docMk/>
      </pc:docMkLst>
      <pc:sldChg chg="addSp delSp modSp new mod setBg modClrScheme setClrOvrMap chgLayout">
        <pc:chgData name="Tamrakar, Rohan" userId="e501dc2b-d6ad-4ad9-991e-caa73adcacaa" providerId="ADAL" clId="{191DA97F-B676-4DF0-AEED-E23917F03E8B}" dt="2024-09-03T10:05:31.952" v="48" actId="26606"/>
        <pc:sldMkLst>
          <pc:docMk/>
          <pc:sldMk cId="437558376" sldId="256"/>
        </pc:sldMkLst>
        <pc:spChg chg="mod">
          <ac:chgData name="Tamrakar, Rohan" userId="e501dc2b-d6ad-4ad9-991e-caa73adcacaa" providerId="ADAL" clId="{191DA97F-B676-4DF0-AEED-E23917F03E8B}" dt="2024-09-03T10:05:31.952" v="48" actId="26606"/>
          <ac:spMkLst>
            <pc:docMk/>
            <pc:sldMk cId="437558376" sldId="256"/>
            <ac:spMk id="2" creationId="{0CB2351A-B766-52A1-8BCD-498D4F83E0BD}"/>
          </ac:spMkLst>
        </pc:spChg>
        <pc:spChg chg="mod">
          <ac:chgData name="Tamrakar, Rohan" userId="e501dc2b-d6ad-4ad9-991e-caa73adcacaa" providerId="ADAL" clId="{191DA97F-B676-4DF0-AEED-E23917F03E8B}" dt="2024-09-03T10:05:31.952" v="48" actId="26606"/>
          <ac:spMkLst>
            <pc:docMk/>
            <pc:sldMk cId="437558376" sldId="256"/>
            <ac:spMk id="3" creationId="{5AE8607D-8820-636C-1964-9DB38D014906}"/>
          </ac:spMkLst>
        </pc:spChg>
        <pc:spChg chg="add">
          <ac:chgData name="Tamrakar, Rohan" userId="e501dc2b-d6ad-4ad9-991e-caa73adcacaa" providerId="ADAL" clId="{191DA97F-B676-4DF0-AEED-E23917F03E8B}" dt="2024-09-03T10:05:31.952" v="48" actId="26606"/>
          <ac:spMkLst>
            <pc:docMk/>
            <pc:sldMk cId="437558376" sldId="256"/>
            <ac:spMk id="8" creationId="{73A25D70-4A55-4F72-B9C5-A69CDBF4DB42}"/>
          </ac:spMkLst>
        </pc:spChg>
        <pc:spChg chg="add del">
          <ac:chgData name="Tamrakar, Rohan" userId="e501dc2b-d6ad-4ad9-991e-caa73adcacaa" providerId="ADAL" clId="{191DA97F-B676-4DF0-AEED-E23917F03E8B}" dt="2024-09-03T10:05:19.873" v="41" actId="26606"/>
          <ac:spMkLst>
            <pc:docMk/>
            <pc:sldMk cId="437558376" sldId="256"/>
            <ac:spMk id="9" creationId="{4EFE82FE-7465-AE46-88DF-34D347E83B84}"/>
          </ac:spMkLst>
        </pc:spChg>
        <pc:spChg chg="add">
          <ac:chgData name="Tamrakar, Rohan" userId="e501dc2b-d6ad-4ad9-991e-caa73adcacaa" providerId="ADAL" clId="{191DA97F-B676-4DF0-AEED-E23917F03E8B}" dt="2024-09-03T10:05:31.952" v="48" actId="26606"/>
          <ac:spMkLst>
            <pc:docMk/>
            <pc:sldMk cId="437558376" sldId="256"/>
            <ac:spMk id="10" creationId="{54957100-6D8B-4161-9F2F-C0A949EC84C4}"/>
          </ac:spMkLst>
        </pc:spChg>
        <pc:spChg chg="add">
          <ac:chgData name="Tamrakar, Rohan" userId="e501dc2b-d6ad-4ad9-991e-caa73adcacaa" providerId="ADAL" clId="{191DA97F-B676-4DF0-AEED-E23917F03E8B}" dt="2024-09-03T10:05:31.952" v="48" actId="26606"/>
          <ac:spMkLst>
            <pc:docMk/>
            <pc:sldMk cId="437558376" sldId="256"/>
            <ac:spMk id="12" creationId="{0BD8B065-EE51-4AE2-A94C-86249998FD7B}"/>
          </ac:spMkLst>
        </pc:spChg>
        <pc:spChg chg="add del">
          <ac:chgData name="Tamrakar, Rohan" userId="e501dc2b-d6ad-4ad9-991e-caa73adcacaa" providerId="ADAL" clId="{191DA97F-B676-4DF0-AEED-E23917F03E8B}" dt="2024-09-03T10:05:22.601" v="45" actId="26606"/>
          <ac:spMkLst>
            <pc:docMk/>
            <pc:sldMk cId="437558376" sldId="256"/>
            <ac:spMk id="13" creationId="{9502469D-C562-48E3-ABA2-3CFA55C52684}"/>
          </ac:spMkLst>
        </pc:spChg>
        <pc:spChg chg="add del">
          <ac:chgData name="Tamrakar, Rohan" userId="e501dc2b-d6ad-4ad9-991e-caa73adcacaa" providerId="ADAL" clId="{191DA97F-B676-4DF0-AEED-E23917F03E8B}" dt="2024-09-03T10:05:21.568" v="43" actId="26606"/>
          <ac:spMkLst>
            <pc:docMk/>
            <pc:sldMk cId="437558376" sldId="256"/>
            <ac:spMk id="22" creationId="{A37F4A8A-7B54-4D8D-933A-8921996A0F38}"/>
          </ac:spMkLst>
        </pc:spChg>
        <pc:spChg chg="add del">
          <ac:chgData name="Tamrakar, Rohan" userId="e501dc2b-d6ad-4ad9-991e-caa73adcacaa" providerId="ADAL" clId="{191DA97F-B676-4DF0-AEED-E23917F03E8B}" dt="2024-09-03T10:05:22.601" v="45" actId="26606"/>
          <ac:spMkLst>
            <pc:docMk/>
            <pc:sldMk cId="437558376" sldId="256"/>
            <ac:spMk id="26" creationId="{6DA65B90-7B06-4499-91BA-CDDD36132481}"/>
          </ac:spMkLst>
        </pc:spChg>
        <pc:spChg chg="add del">
          <ac:chgData name="Tamrakar, Rohan" userId="e501dc2b-d6ad-4ad9-991e-caa73adcacaa" providerId="ADAL" clId="{191DA97F-B676-4DF0-AEED-E23917F03E8B}" dt="2024-09-03T10:05:22.601" v="45" actId="26606"/>
          <ac:spMkLst>
            <pc:docMk/>
            <pc:sldMk cId="437558376" sldId="256"/>
            <ac:spMk id="27" creationId="{E99D7AAF-4170-4D21-AB6C-605F6F100C2E}"/>
          </ac:spMkLst>
        </pc:spChg>
        <pc:spChg chg="add del">
          <ac:chgData name="Tamrakar, Rohan" userId="e501dc2b-d6ad-4ad9-991e-caa73adcacaa" providerId="ADAL" clId="{191DA97F-B676-4DF0-AEED-E23917F03E8B}" dt="2024-09-03T10:05:31.910" v="47" actId="26606"/>
          <ac:spMkLst>
            <pc:docMk/>
            <pc:sldMk cId="437558376" sldId="256"/>
            <ac:spMk id="30" creationId="{AFD23066-E0E4-4A0C-B554-B9F2A919124B}"/>
          </ac:spMkLst>
        </pc:spChg>
        <pc:spChg chg="add del">
          <ac:chgData name="Tamrakar, Rohan" userId="e501dc2b-d6ad-4ad9-991e-caa73adcacaa" providerId="ADAL" clId="{191DA97F-B676-4DF0-AEED-E23917F03E8B}" dt="2024-09-03T10:05:31.910" v="47" actId="26606"/>
          <ac:spMkLst>
            <pc:docMk/>
            <pc:sldMk cId="437558376" sldId="256"/>
            <ac:spMk id="31" creationId="{E5D2E6F5-4096-40AF-B31C-B6FBEEFFB122}"/>
          </ac:spMkLst>
        </pc:spChg>
        <pc:grpChg chg="add del">
          <ac:chgData name="Tamrakar, Rohan" userId="e501dc2b-d6ad-4ad9-991e-caa73adcacaa" providerId="ADAL" clId="{191DA97F-B676-4DF0-AEED-E23917F03E8B}" dt="2024-09-03T10:05:19.873" v="41" actId="26606"/>
          <ac:grpSpMkLst>
            <pc:docMk/>
            <pc:sldMk cId="437558376" sldId="256"/>
            <ac:grpSpMk id="11" creationId="{66F2B51C-9578-EB41-A17E-FFF9D491ADA0}"/>
          </ac:grpSpMkLst>
        </pc:grpChg>
        <pc:grpChg chg="add">
          <ac:chgData name="Tamrakar, Rohan" userId="e501dc2b-d6ad-4ad9-991e-caa73adcacaa" providerId="ADAL" clId="{191DA97F-B676-4DF0-AEED-E23917F03E8B}" dt="2024-09-03T10:05:31.952" v="48" actId="26606"/>
          <ac:grpSpMkLst>
            <pc:docMk/>
            <pc:sldMk cId="437558376" sldId="256"/>
            <ac:grpSpMk id="14" creationId="{18999293-B054-4B57-A26F-D04C2BB11338}"/>
          </ac:grpSpMkLst>
        </pc:grpChg>
        <pc:grpChg chg="add">
          <ac:chgData name="Tamrakar, Rohan" userId="e501dc2b-d6ad-4ad9-991e-caa73adcacaa" providerId="ADAL" clId="{191DA97F-B676-4DF0-AEED-E23917F03E8B}" dt="2024-09-03T10:05:31.952" v="48" actId="26606"/>
          <ac:grpSpMkLst>
            <pc:docMk/>
            <pc:sldMk cId="437558376" sldId="256"/>
            <ac:grpSpMk id="36" creationId="{761945C4-D997-42F3-B59A-984CF0066715}"/>
          </ac:grpSpMkLst>
        </pc:grpChg>
        <pc:picChg chg="add del">
          <ac:chgData name="Tamrakar, Rohan" userId="e501dc2b-d6ad-4ad9-991e-caa73adcacaa" providerId="ADAL" clId="{191DA97F-B676-4DF0-AEED-E23917F03E8B}" dt="2024-09-03T10:05:19.873" v="41" actId="26606"/>
          <ac:picMkLst>
            <pc:docMk/>
            <pc:sldMk cId="437558376" sldId="256"/>
            <ac:picMk id="4" creationId="{E233B057-3485-2F5E-E367-5268E3E1DBA9}"/>
          </ac:picMkLst>
        </pc:picChg>
        <pc:picChg chg="add del">
          <ac:chgData name="Tamrakar, Rohan" userId="e501dc2b-d6ad-4ad9-991e-caa73adcacaa" providerId="ADAL" clId="{191DA97F-B676-4DF0-AEED-E23917F03E8B}" dt="2024-09-03T10:05:21.568" v="43" actId="26606"/>
          <ac:picMkLst>
            <pc:docMk/>
            <pc:sldMk cId="437558376" sldId="256"/>
            <ac:picMk id="24" creationId="{55B4F6F9-D22D-B383-0FBD-50195E9D71E1}"/>
          </ac:picMkLst>
        </pc:picChg>
        <pc:picChg chg="add del">
          <ac:chgData name="Tamrakar, Rohan" userId="e501dc2b-d6ad-4ad9-991e-caa73adcacaa" providerId="ADAL" clId="{191DA97F-B676-4DF0-AEED-E23917F03E8B}" dt="2024-09-03T10:05:22.601" v="45" actId="26606"/>
          <ac:picMkLst>
            <pc:docMk/>
            <pc:sldMk cId="437558376" sldId="256"/>
            <ac:picMk id="28" creationId="{F63E6850-FF2D-049E-6F08-421C869DB462}"/>
          </ac:picMkLst>
        </pc:picChg>
        <pc:picChg chg="add del">
          <ac:chgData name="Tamrakar, Rohan" userId="e501dc2b-d6ad-4ad9-991e-caa73adcacaa" providerId="ADAL" clId="{191DA97F-B676-4DF0-AEED-E23917F03E8B}" dt="2024-09-03T10:05:31.910" v="47" actId="26606"/>
          <ac:picMkLst>
            <pc:docMk/>
            <pc:sldMk cId="437558376" sldId="256"/>
            <ac:picMk id="32" creationId="{5FB6A219-491F-C649-8269-D730540CEFAA}"/>
          </ac:picMkLst>
        </pc:picChg>
        <pc:cxnChg chg="add del">
          <ac:chgData name="Tamrakar, Rohan" userId="e501dc2b-d6ad-4ad9-991e-caa73adcacaa" providerId="ADAL" clId="{191DA97F-B676-4DF0-AEED-E23917F03E8B}" dt="2024-09-03T10:05:22.601" v="45" actId="26606"/>
          <ac:cxnSpMkLst>
            <pc:docMk/>
            <pc:sldMk cId="437558376" sldId="256"/>
            <ac:cxnSpMk id="15" creationId="{4D594499-F983-4364-8ABC-5BCDC2E906BF}"/>
          </ac:cxnSpMkLst>
        </pc:cxnChg>
        <pc:cxnChg chg="add del">
          <ac:chgData name="Tamrakar, Rohan" userId="e501dc2b-d6ad-4ad9-991e-caa73adcacaa" providerId="ADAL" clId="{191DA97F-B676-4DF0-AEED-E23917F03E8B}" dt="2024-09-03T10:05:22.601" v="45" actId="26606"/>
          <ac:cxnSpMkLst>
            <pc:docMk/>
            <pc:sldMk cId="437558376" sldId="256"/>
            <ac:cxnSpMk id="17" creationId="{752928D3-58AB-4E4F-A2E6-74A3B341C3A2}"/>
          </ac:cxnSpMkLst>
        </pc:cxnChg>
        <pc:cxnChg chg="add del">
          <ac:chgData name="Tamrakar, Rohan" userId="e501dc2b-d6ad-4ad9-991e-caa73adcacaa" providerId="ADAL" clId="{191DA97F-B676-4DF0-AEED-E23917F03E8B}" dt="2024-09-03T10:05:22.601" v="45" actId="26606"/>
          <ac:cxnSpMkLst>
            <pc:docMk/>
            <pc:sldMk cId="437558376" sldId="256"/>
            <ac:cxnSpMk id="19" creationId="{6D4C177C-581F-4CC8-A686-0B6D25DC6A70}"/>
          </ac:cxnSpMkLst>
        </pc:cxnChg>
        <pc:cxnChg chg="add del">
          <ac:chgData name="Tamrakar, Rohan" userId="e501dc2b-d6ad-4ad9-991e-caa73adcacaa" providerId="ADAL" clId="{191DA97F-B676-4DF0-AEED-E23917F03E8B}" dt="2024-09-03T10:05:19.873" v="41" actId="26606"/>
          <ac:cxnSpMkLst>
            <pc:docMk/>
            <pc:sldMk cId="437558376" sldId="256"/>
            <ac:cxnSpMk id="20" creationId="{EEA70831-9A8D-3B4D-8EA5-EE32F93E94E9}"/>
          </ac:cxnSpMkLst>
        </pc:cxnChg>
        <pc:cxnChg chg="add del">
          <ac:chgData name="Tamrakar, Rohan" userId="e501dc2b-d6ad-4ad9-991e-caa73adcacaa" providerId="ADAL" clId="{191DA97F-B676-4DF0-AEED-E23917F03E8B}" dt="2024-09-03T10:05:21.568" v="43" actId="26606"/>
          <ac:cxnSpMkLst>
            <pc:docMk/>
            <pc:sldMk cId="437558376" sldId="256"/>
            <ac:cxnSpMk id="23" creationId="{B0AA360F-DECB-4836-8FB6-22C4BC3FB02D}"/>
          </ac:cxnSpMkLst>
        </pc:cxnChg>
      </pc:sldChg>
      <pc:sldChg chg="addSp delSp modSp new del mod">
        <pc:chgData name="Tamrakar, Rohan" userId="e501dc2b-d6ad-4ad9-991e-caa73adcacaa" providerId="ADAL" clId="{191DA97F-B676-4DF0-AEED-E23917F03E8B}" dt="2024-09-03T10:09:05.902" v="65" actId="47"/>
        <pc:sldMkLst>
          <pc:docMk/>
          <pc:sldMk cId="3125978295" sldId="257"/>
        </pc:sldMkLst>
        <pc:spChg chg="del">
          <ac:chgData name="Tamrakar, Rohan" userId="e501dc2b-d6ad-4ad9-991e-caa73adcacaa" providerId="ADAL" clId="{191DA97F-B676-4DF0-AEED-E23917F03E8B}" dt="2024-09-03T10:05:39.347" v="50" actId="478"/>
          <ac:spMkLst>
            <pc:docMk/>
            <pc:sldMk cId="3125978295" sldId="257"/>
            <ac:spMk id="2" creationId="{FD91B417-6EEB-382E-B37F-4306267D2CD3}"/>
          </ac:spMkLst>
        </pc:spChg>
        <pc:spChg chg="del">
          <ac:chgData name="Tamrakar, Rohan" userId="e501dc2b-d6ad-4ad9-991e-caa73adcacaa" providerId="ADAL" clId="{191DA97F-B676-4DF0-AEED-E23917F03E8B}" dt="2024-09-03T10:05:42.544" v="51" actId="478"/>
          <ac:spMkLst>
            <pc:docMk/>
            <pc:sldMk cId="3125978295" sldId="257"/>
            <ac:spMk id="3" creationId="{DB2A4CF1-8BE2-6FF7-A4D4-421C0D8B5293}"/>
          </ac:spMkLst>
        </pc:spChg>
        <pc:picChg chg="add mod">
          <ac:chgData name="Tamrakar, Rohan" userId="e501dc2b-d6ad-4ad9-991e-caa73adcacaa" providerId="ADAL" clId="{191DA97F-B676-4DF0-AEED-E23917F03E8B}" dt="2024-09-03T10:08:27.960" v="57" actId="1076"/>
          <ac:picMkLst>
            <pc:docMk/>
            <pc:sldMk cId="3125978295" sldId="257"/>
            <ac:picMk id="5" creationId="{6C5B5CFA-2455-85F4-F1F8-98F5D711D423}"/>
          </ac:picMkLst>
        </pc:picChg>
      </pc:sldChg>
      <pc:sldChg chg="addSp delSp modSp add mod">
        <pc:chgData name="Tamrakar, Rohan" userId="e501dc2b-d6ad-4ad9-991e-caa73adcacaa" providerId="ADAL" clId="{191DA97F-B676-4DF0-AEED-E23917F03E8B}" dt="2024-09-03T10:10:47.403" v="76" actId="1076"/>
        <pc:sldMkLst>
          <pc:docMk/>
          <pc:sldMk cId="4111598827" sldId="258"/>
        </pc:sldMkLst>
        <pc:picChg chg="add mod">
          <ac:chgData name="Tamrakar, Rohan" userId="e501dc2b-d6ad-4ad9-991e-caa73adcacaa" providerId="ADAL" clId="{191DA97F-B676-4DF0-AEED-E23917F03E8B}" dt="2024-09-03T10:10:47.403" v="76" actId="1076"/>
          <ac:picMkLst>
            <pc:docMk/>
            <pc:sldMk cId="4111598827" sldId="258"/>
            <ac:picMk id="3" creationId="{95024C02-3A62-8D36-BBD3-30256683022E}"/>
          </ac:picMkLst>
        </pc:picChg>
        <pc:picChg chg="del">
          <ac:chgData name="Tamrakar, Rohan" userId="e501dc2b-d6ad-4ad9-991e-caa73adcacaa" providerId="ADAL" clId="{191DA97F-B676-4DF0-AEED-E23917F03E8B}" dt="2024-09-03T10:08:58.763" v="63" actId="478"/>
          <ac:picMkLst>
            <pc:docMk/>
            <pc:sldMk cId="4111598827" sldId="258"/>
            <ac:picMk id="5" creationId="{6C5B5CFA-2455-85F4-F1F8-98F5D711D423}"/>
          </ac:picMkLst>
        </pc:picChg>
      </pc:sldChg>
      <pc:sldChg chg="add ord">
        <pc:chgData name="Tamrakar, Rohan" userId="e501dc2b-d6ad-4ad9-991e-caa73adcacaa" providerId="ADAL" clId="{191DA97F-B676-4DF0-AEED-E23917F03E8B}" dt="2024-09-03T10:09:09.935" v="67"/>
        <pc:sldMkLst>
          <pc:docMk/>
          <pc:sldMk cId="428596275" sldId="259"/>
        </pc:sldMkLst>
      </pc:sldChg>
      <pc:sldChg chg="add del">
        <pc:chgData name="Tamrakar, Rohan" userId="e501dc2b-d6ad-4ad9-991e-caa73adcacaa" providerId="ADAL" clId="{191DA97F-B676-4DF0-AEED-E23917F03E8B}" dt="2024-09-03T10:09:13.460" v="69" actId="47"/>
        <pc:sldMkLst>
          <pc:docMk/>
          <pc:sldMk cId="530531074" sldId="260"/>
        </pc:sldMkLst>
      </pc:sldChg>
      <pc:sldChg chg="add del">
        <pc:chgData name="Tamrakar, Rohan" userId="e501dc2b-d6ad-4ad9-991e-caa73adcacaa" providerId="ADAL" clId="{191DA97F-B676-4DF0-AEED-E23917F03E8B}" dt="2024-09-03T10:09:12.261" v="68" actId="47"/>
        <pc:sldMkLst>
          <pc:docMk/>
          <pc:sldMk cId="306132020" sldId="261"/>
        </pc:sldMkLst>
      </pc:sldChg>
      <pc:sldChg chg="add del">
        <pc:chgData name="Tamrakar, Rohan" userId="e501dc2b-d6ad-4ad9-991e-caa73adcacaa" providerId="ADAL" clId="{191DA97F-B676-4DF0-AEED-E23917F03E8B}" dt="2024-09-03T10:09:15.641" v="70" actId="47"/>
        <pc:sldMkLst>
          <pc:docMk/>
          <pc:sldMk cId="1709577950" sldId="262"/>
        </pc:sldMkLst>
      </pc:sldChg>
      <pc:sldChg chg="addSp modSp add mod">
        <pc:chgData name="Tamrakar, Rohan" userId="e501dc2b-d6ad-4ad9-991e-caa73adcacaa" providerId="ADAL" clId="{191DA97F-B676-4DF0-AEED-E23917F03E8B}" dt="2024-09-03T10:11:56.478" v="80" actId="1076"/>
        <pc:sldMkLst>
          <pc:docMk/>
          <pc:sldMk cId="3117080520" sldId="263"/>
        </pc:sldMkLst>
        <pc:picChg chg="add mod">
          <ac:chgData name="Tamrakar, Rohan" userId="e501dc2b-d6ad-4ad9-991e-caa73adcacaa" providerId="ADAL" clId="{191DA97F-B676-4DF0-AEED-E23917F03E8B}" dt="2024-09-03T10:11:42.393" v="78" actId="1076"/>
          <ac:picMkLst>
            <pc:docMk/>
            <pc:sldMk cId="3117080520" sldId="263"/>
            <ac:picMk id="3" creationId="{10F8883C-98A5-6059-AC68-1D1A327A6C88}"/>
          </ac:picMkLst>
        </pc:picChg>
        <pc:picChg chg="add mod">
          <ac:chgData name="Tamrakar, Rohan" userId="e501dc2b-d6ad-4ad9-991e-caa73adcacaa" providerId="ADAL" clId="{191DA97F-B676-4DF0-AEED-E23917F03E8B}" dt="2024-09-03T10:11:56.478" v="80" actId="1076"/>
          <ac:picMkLst>
            <pc:docMk/>
            <pc:sldMk cId="3117080520" sldId="263"/>
            <ac:picMk id="5" creationId="{B4E92533-5C51-734D-8789-5A0483877D94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12:27.295" v="83" actId="1076"/>
        <pc:sldMkLst>
          <pc:docMk/>
          <pc:sldMk cId="3134828109" sldId="264"/>
        </pc:sldMkLst>
        <pc:picChg chg="add mod">
          <ac:chgData name="Tamrakar, Rohan" userId="e501dc2b-d6ad-4ad9-991e-caa73adcacaa" providerId="ADAL" clId="{191DA97F-B676-4DF0-AEED-E23917F03E8B}" dt="2024-09-03T10:12:27.295" v="83" actId="1076"/>
          <ac:picMkLst>
            <pc:docMk/>
            <pc:sldMk cId="3134828109" sldId="264"/>
            <ac:picMk id="3" creationId="{3E05E691-7AAF-F50B-0B8E-C633783F6B1A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12:41.830" v="86" actId="1076"/>
        <pc:sldMkLst>
          <pc:docMk/>
          <pc:sldMk cId="3103301834" sldId="265"/>
        </pc:sldMkLst>
        <pc:picChg chg="add mod">
          <ac:chgData name="Tamrakar, Rohan" userId="e501dc2b-d6ad-4ad9-991e-caa73adcacaa" providerId="ADAL" clId="{191DA97F-B676-4DF0-AEED-E23917F03E8B}" dt="2024-09-03T10:12:41.830" v="86" actId="1076"/>
          <ac:picMkLst>
            <pc:docMk/>
            <pc:sldMk cId="3103301834" sldId="265"/>
            <ac:picMk id="3" creationId="{5D8CEA44-0C04-BB34-66F9-F9E1BC502C99}"/>
          </ac:picMkLst>
        </pc:picChg>
      </pc:sldChg>
      <pc:sldChg chg="addSp add mod">
        <pc:chgData name="Tamrakar, Rohan" userId="e501dc2b-d6ad-4ad9-991e-caa73adcacaa" providerId="ADAL" clId="{191DA97F-B676-4DF0-AEED-E23917F03E8B}" dt="2024-09-03T10:13:41.231" v="87" actId="22"/>
        <pc:sldMkLst>
          <pc:docMk/>
          <pc:sldMk cId="2166404088" sldId="266"/>
        </pc:sldMkLst>
        <pc:picChg chg="add">
          <ac:chgData name="Tamrakar, Rohan" userId="e501dc2b-d6ad-4ad9-991e-caa73adcacaa" providerId="ADAL" clId="{191DA97F-B676-4DF0-AEED-E23917F03E8B}" dt="2024-09-03T10:13:41.231" v="87" actId="22"/>
          <ac:picMkLst>
            <pc:docMk/>
            <pc:sldMk cId="2166404088" sldId="266"/>
            <ac:picMk id="3" creationId="{F3F83475-684F-BA14-0512-2AF0D4EAE8D9}"/>
          </ac:picMkLst>
        </pc:picChg>
      </pc:sldChg>
      <pc:sldChg chg="addSp delSp add mod">
        <pc:chgData name="Tamrakar, Rohan" userId="e501dc2b-d6ad-4ad9-991e-caa73adcacaa" providerId="ADAL" clId="{191DA97F-B676-4DF0-AEED-E23917F03E8B}" dt="2024-09-03T10:14:47.162" v="90" actId="22"/>
        <pc:sldMkLst>
          <pc:docMk/>
          <pc:sldMk cId="1842028832" sldId="267"/>
        </pc:sldMkLst>
        <pc:picChg chg="del">
          <ac:chgData name="Tamrakar, Rohan" userId="e501dc2b-d6ad-4ad9-991e-caa73adcacaa" providerId="ADAL" clId="{191DA97F-B676-4DF0-AEED-E23917F03E8B}" dt="2024-09-03T10:13:48.764" v="89" actId="478"/>
          <ac:picMkLst>
            <pc:docMk/>
            <pc:sldMk cId="1842028832" sldId="267"/>
            <ac:picMk id="3" creationId="{F3F83475-684F-BA14-0512-2AF0D4EAE8D9}"/>
          </ac:picMkLst>
        </pc:picChg>
        <pc:picChg chg="add">
          <ac:chgData name="Tamrakar, Rohan" userId="e501dc2b-d6ad-4ad9-991e-caa73adcacaa" providerId="ADAL" clId="{191DA97F-B676-4DF0-AEED-E23917F03E8B}" dt="2024-09-03T10:14:47.162" v="90" actId="22"/>
          <ac:picMkLst>
            <pc:docMk/>
            <pc:sldMk cId="1842028832" sldId="267"/>
            <ac:picMk id="4" creationId="{15D41277-29BF-FDD4-4628-10FF6EDA0F24}"/>
          </ac:picMkLst>
        </pc:picChg>
      </pc:sldChg>
      <pc:sldChg chg="addSp delSp add mod">
        <pc:chgData name="Tamrakar, Rohan" userId="e501dc2b-d6ad-4ad9-991e-caa73adcacaa" providerId="ADAL" clId="{191DA97F-B676-4DF0-AEED-E23917F03E8B}" dt="2024-09-03T10:15:33.783" v="102" actId="22"/>
        <pc:sldMkLst>
          <pc:docMk/>
          <pc:sldMk cId="1493925342" sldId="268"/>
        </pc:sldMkLst>
        <pc:picChg chg="add">
          <ac:chgData name="Tamrakar, Rohan" userId="e501dc2b-d6ad-4ad9-991e-caa73adcacaa" providerId="ADAL" clId="{191DA97F-B676-4DF0-AEED-E23917F03E8B}" dt="2024-09-03T10:15:33.783" v="102" actId="22"/>
          <ac:picMkLst>
            <pc:docMk/>
            <pc:sldMk cId="1493925342" sldId="268"/>
            <ac:picMk id="3" creationId="{A36631DD-0376-1744-EA76-CED1513106FA}"/>
          </ac:picMkLst>
        </pc:picChg>
        <pc:picChg chg="del">
          <ac:chgData name="Tamrakar, Rohan" userId="e501dc2b-d6ad-4ad9-991e-caa73adcacaa" providerId="ADAL" clId="{191DA97F-B676-4DF0-AEED-E23917F03E8B}" dt="2024-09-03T10:14:56.306" v="92" actId="478"/>
          <ac:picMkLst>
            <pc:docMk/>
            <pc:sldMk cId="1493925342" sldId="268"/>
            <ac:picMk id="4" creationId="{15D41277-29BF-FDD4-4628-10FF6EDA0F24}"/>
          </ac:picMkLst>
        </pc:picChg>
      </pc:sldChg>
      <pc:sldChg chg="addSp add mod">
        <pc:chgData name="Tamrakar, Rohan" userId="e501dc2b-d6ad-4ad9-991e-caa73adcacaa" providerId="ADAL" clId="{191DA97F-B676-4DF0-AEED-E23917F03E8B}" dt="2024-09-03T10:17:02.877" v="106" actId="22"/>
        <pc:sldMkLst>
          <pc:docMk/>
          <pc:sldMk cId="2393000447" sldId="269"/>
        </pc:sldMkLst>
        <pc:picChg chg="add">
          <ac:chgData name="Tamrakar, Rohan" userId="e501dc2b-d6ad-4ad9-991e-caa73adcacaa" providerId="ADAL" clId="{191DA97F-B676-4DF0-AEED-E23917F03E8B}" dt="2024-09-03T10:17:02.877" v="106" actId="22"/>
          <ac:picMkLst>
            <pc:docMk/>
            <pc:sldMk cId="2393000447" sldId="269"/>
            <ac:picMk id="3" creationId="{1425FB70-D3EB-CA83-C550-A524DB8D46C0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4:32.778" v="117" actId="1076"/>
        <pc:sldMkLst>
          <pc:docMk/>
          <pc:sldMk cId="1751225362" sldId="270"/>
        </pc:sldMkLst>
        <pc:picChg chg="add mod">
          <ac:chgData name="Tamrakar, Rohan" userId="e501dc2b-d6ad-4ad9-991e-caa73adcacaa" providerId="ADAL" clId="{191DA97F-B676-4DF0-AEED-E23917F03E8B}" dt="2024-09-03T10:24:32.778" v="117" actId="1076"/>
          <ac:picMkLst>
            <pc:docMk/>
            <pc:sldMk cId="1751225362" sldId="270"/>
            <ac:picMk id="3" creationId="{9C4005B8-9FF9-8D7D-FCC0-563C15E6597E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4:53.971" v="120" actId="1076"/>
        <pc:sldMkLst>
          <pc:docMk/>
          <pc:sldMk cId="175846088" sldId="271"/>
        </pc:sldMkLst>
        <pc:picChg chg="add mod">
          <ac:chgData name="Tamrakar, Rohan" userId="e501dc2b-d6ad-4ad9-991e-caa73adcacaa" providerId="ADAL" clId="{191DA97F-B676-4DF0-AEED-E23917F03E8B}" dt="2024-09-03T10:24:53.971" v="120" actId="1076"/>
          <ac:picMkLst>
            <pc:docMk/>
            <pc:sldMk cId="175846088" sldId="271"/>
            <ac:picMk id="3" creationId="{7D81FDA2-B623-1A93-138E-32BACB1F66E5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5:08.904" v="123" actId="1076"/>
        <pc:sldMkLst>
          <pc:docMk/>
          <pc:sldMk cId="1680129880" sldId="272"/>
        </pc:sldMkLst>
        <pc:picChg chg="add mod">
          <ac:chgData name="Tamrakar, Rohan" userId="e501dc2b-d6ad-4ad9-991e-caa73adcacaa" providerId="ADAL" clId="{191DA97F-B676-4DF0-AEED-E23917F03E8B}" dt="2024-09-03T10:25:08.904" v="123" actId="1076"/>
          <ac:picMkLst>
            <pc:docMk/>
            <pc:sldMk cId="1680129880" sldId="272"/>
            <ac:picMk id="3" creationId="{DDE6ADF4-2806-9751-A5C3-B006051FAD64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6:01.494" v="126" actId="1076"/>
        <pc:sldMkLst>
          <pc:docMk/>
          <pc:sldMk cId="745375060" sldId="273"/>
        </pc:sldMkLst>
        <pc:picChg chg="add mod">
          <ac:chgData name="Tamrakar, Rohan" userId="e501dc2b-d6ad-4ad9-991e-caa73adcacaa" providerId="ADAL" clId="{191DA97F-B676-4DF0-AEED-E23917F03E8B}" dt="2024-09-03T10:26:01.494" v="126" actId="1076"/>
          <ac:picMkLst>
            <pc:docMk/>
            <pc:sldMk cId="745375060" sldId="273"/>
            <ac:picMk id="3" creationId="{61EA1EE6-4309-17D4-B6F7-20662FDE1132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6:17.806" v="129" actId="1076"/>
        <pc:sldMkLst>
          <pc:docMk/>
          <pc:sldMk cId="415160332" sldId="274"/>
        </pc:sldMkLst>
        <pc:picChg chg="add mod">
          <ac:chgData name="Tamrakar, Rohan" userId="e501dc2b-d6ad-4ad9-991e-caa73adcacaa" providerId="ADAL" clId="{191DA97F-B676-4DF0-AEED-E23917F03E8B}" dt="2024-09-03T10:26:17.806" v="129" actId="1076"/>
          <ac:picMkLst>
            <pc:docMk/>
            <pc:sldMk cId="415160332" sldId="274"/>
            <ac:picMk id="3" creationId="{1E0DE99B-3B85-A981-1C89-EEE68AEEBD30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6:44.322" v="135" actId="1076"/>
        <pc:sldMkLst>
          <pc:docMk/>
          <pc:sldMk cId="1701128989" sldId="275"/>
        </pc:sldMkLst>
        <pc:picChg chg="add mod">
          <ac:chgData name="Tamrakar, Rohan" userId="e501dc2b-d6ad-4ad9-991e-caa73adcacaa" providerId="ADAL" clId="{191DA97F-B676-4DF0-AEED-E23917F03E8B}" dt="2024-09-03T10:26:44.322" v="135" actId="1076"/>
          <ac:picMkLst>
            <pc:docMk/>
            <pc:sldMk cId="1701128989" sldId="275"/>
            <ac:picMk id="3" creationId="{74E600BB-BD14-AF4E-E6E7-6A2E86B36E13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7:05.299" v="143" actId="14100"/>
        <pc:sldMkLst>
          <pc:docMk/>
          <pc:sldMk cId="1363298152" sldId="276"/>
        </pc:sldMkLst>
        <pc:picChg chg="add mod">
          <ac:chgData name="Tamrakar, Rohan" userId="e501dc2b-d6ad-4ad9-991e-caa73adcacaa" providerId="ADAL" clId="{191DA97F-B676-4DF0-AEED-E23917F03E8B}" dt="2024-09-03T10:27:05.299" v="143" actId="14100"/>
          <ac:picMkLst>
            <pc:docMk/>
            <pc:sldMk cId="1363298152" sldId="276"/>
            <ac:picMk id="3" creationId="{6DA26CA8-37C5-4183-F267-C679FC7AE0D3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30:34.388" v="158" actId="1076"/>
        <pc:sldMkLst>
          <pc:docMk/>
          <pc:sldMk cId="668328327" sldId="277"/>
        </pc:sldMkLst>
        <pc:picChg chg="add mod">
          <ac:chgData name="Tamrakar, Rohan" userId="e501dc2b-d6ad-4ad9-991e-caa73adcacaa" providerId="ADAL" clId="{191DA97F-B676-4DF0-AEED-E23917F03E8B}" dt="2024-09-03T10:30:34.388" v="158" actId="1076"/>
          <ac:picMkLst>
            <pc:docMk/>
            <pc:sldMk cId="668328327" sldId="277"/>
            <ac:picMk id="3" creationId="{9CADAE3E-A331-854A-0BA5-C12264FF1CA2}"/>
          </ac:picMkLst>
        </pc:picChg>
      </pc:sldChg>
      <pc:sldChg chg="addSp add mod">
        <pc:chgData name="Tamrakar, Rohan" userId="e501dc2b-d6ad-4ad9-991e-caa73adcacaa" providerId="ADAL" clId="{191DA97F-B676-4DF0-AEED-E23917F03E8B}" dt="2024-09-03T10:18:05.256" v="107" actId="22"/>
        <pc:sldMkLst>
          <pc:docMk/>
          <pc:sldMk cId="680233324" sldId="278"/>
        </pc:sldMkLst>
        <pc:picChg chg="add">
          <ac:chgData name="Tamrakar, Rohan" userId="e501dc2b-d6ad-4ad9-991e-caa73adcacaa" providerId="ADAL" clId="{191DA97F-B676-4DF0-AEED-E23917F03E8B}" dt="2024-09-03T10:18:05.256" v="107" actId="22"/>
          <ac:picMkLst>
            <pc:docMk/>
            <pc:sldMk cId="680233324" sldId="278"/>
            <ac:picMk id="3" creationId="{D094AB7E-85B9-2E5B-09B0-053D1680AC85}"/>
          </ac:picMkLst>
        </pc:picChg>
      </pc:sldChg>
      <pc:sldChg chg="addSp add mod">
        <pc:chgData name="Tamrakar, Rohan" userId="e501dc2b-d6ad-4ad9-991e-caa73adcacaa" providerId="ADAL" clId="{191DA97F-B676-4DF0-AEED-E23917F03E8B}" dt="2024-09-03T10:18:25.773" v="109" actId="22"/>
        <pc:sldMkLst>
          <pc:docMk/>
          <pc:sldMk cId="1725048321" sldId="279"/>
        </pc:sldMkLst>
        <pc:picChg chg="add">
          <ac:chgData name="Tamrakar, Rohan" userId="e501dc2b-d6ad-4ad9-991e-caa73adcacaa" providerId="ADAL" clId="{191DA97F-B676-4DF0-AEED-E23917F03E8B}" dt="2024-09-03T10:18:25.773" v="109" actId="22"/>
          <ac:picMkLst>
            <pc:docMk/>
            <pc:sldMk cId="1725048321" sldId="279"/>
            <ac:picMk id="3" creationId="{12A2B5E6-4D14-3B2F-13EC-7F810DDF1A21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4:15.042" v="114" actId="1076"/>
        <pc:sldMkLst>
          <pc:docMk/>
          <pc:sldMk cId="2500944057" sldId="280"/>
        </pc:sldMkLst>
        <pc:picChg chg="add mod">
          <ac:chgData name="Tamrakar, Rohan" userId="e501dc2b-d6ad-4ad9-991e-caa73adcacaa" providerId="ADAL" clId="{191DA97F-B676-4DF0-AEED-E23917F03E8B}" dt="2024-09-03T10:24:15.042" v="114" actId="1076"/>
          <ac:picMkLst>
            <pc:docMk/>
            <pc:sldMk cId="2500944057" sldId="280"/>
            <ac:picMk id="3" creationId="{28EE83FD-606F-1188-0030-15A281D10776}"/>
          </ac:picMkLst>
        </pc:picChg>
      </pc:sldChg>
      <pc:sldChg chg="addSp add mod">
        <pc:chgData name="Tamrakar, Rohan" userId="e501dc2b-d6ad-4ad9-991e-caa73adcacaa" providerId="ADAL" clId="{191DA97F-B676-4DF0-AEED-E23917F03E8B}" dt="2024-09-03T10:18:39.166" v="110" actId="22"/>
        <pc:sldMkLst>
          <pc:docMk/>
          <pc:sldMk cId="112451169" sldId="281"/>
        </pc:sldMkLst>
        <pc:picChg chg="add">
          <ac:chgData name="Tamrakar, Rohan" userId="e501dc2b-d6ad-4ad9-991e-caa73adcacaa" providerId="ADAL" clId="{191DA97F-B676-4DF0-AEED-E23917F03E8B}" dt="2024-09-03T10:18:39.166" v="110" actId="22"/>
          <ac:picMkLst>
            <pc:docMk/>
            <pc:sldMk cId="112451169" sldId="281"/>
            <ac:picMk id="3" creationId="{7174EA8B-7C77-EA03-F614-B7966EDCFA0B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7:27.705" v="146" actId="14100"/>
        <pc:sldMkLst>
          <pc:docMk/>
          <pc:sldMk cId="1975048" sldId="282"/>
        </pc:sldMkLst>
        <pc:picChg chg="add mod">
          <ac:chgData name="Tamrakar, Rohan" userId="e501dc2b-d6ad-4ad9-991e-caa73adcacaa" providerId="ADAL" clId="{191DA97F-B676-4DF0-AEED-E23917F03E8B}" dt="2024-09-03T10:27:27.705" v="146" actId="14100"/>
          <ac:picMkLst>
            <pc:docMk/>
            <pc:sldMk cId="1975048" sldId="282"/>
            <ac:picMk id="3" creationId="{5EFF24AC-130E-53C5-3598-86BF09183744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9:39.740" v="149" actId="1076"/>
        <pc:sldMkLst>
          <pc:docMk/>
          <pc:sldMk cId="2149625110" sldId="283"/>
        </pc:sldMkLst>
        <pc:picChg chg="add mod">
          <ac:chgData name="Tamrakar, Rohan" userId="e501dc2b-d6ad-4ad9-991e-caa73adcacaa" providerId="ADAL" clId="{191DA97F-B676-4DF0-AEED-E23917F03E8B}" dt="2024-09-03T10:29:39.740" v="149" actId="1076"/>
          <ac:picMkLst>
            <pc:docMk/>
            <pc:sldMk cId="2149625110" sldId="283"/>
            <ac:picMk id="3" creationId="{924ADAF3-9EEC-8EAF-F405-3AD98BA82DEC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29:54.702" v="152" actId="1076"/>
        <pc:sldMkLst>
          <pc:docMk/>
          <pc:sldMk cId="2068918595" sldId="284"/>
        </pc:sldMkLst>
        <pc:picChg chg="add mod">
          <ac:chgData name="Tamrakar, Rohan" userId="e501dc2b-d6ad-4ad9-991e-caa73adcacaa" providerId="ADAL" clId="{191DA97F-B676-4DF0-AEED-E23917F03E8B}" dt="2024-09-03T10:29:54.702" v="152" actId="1076"/>
          <ac:picMkLst>
            <pc:docMk/>
            <pc:sldMk cId="2068918595" sldId="284"/>
            <ac:picMk id="3" creationId="{4B2BBE09-ACCB-5DED-1A40-FEDA9A436CAA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30:21.701" v="155" actId="1076"/>
        <pc:sldMkLst>
          <pc:docMk/>
          <pc:sldMk cId="770917282" sldId="285"/>
        </pc:sldMkLst>
        <pc:picChg chg="add mod">
          <ac:chgData name="Tamrakar, Rohan" userId="e501dc2b-d6ad-4ad9-991e-caa73adcacaa" providerId="ADAL" clId="{191DA97F-B676-4DF0-AEED-E23917F03E8B}" dt="2024-09-03T10:30:21.701" v="155" actId="1076"/>
          <ac:picMkLst>
            <pc:docMk/>
            <pc:sldMk cId="770917282" sldId="285"/>
            <ac:picMk id="3" creationId="{45AEF30D-46C8-D416-39EE-F11938FD11E7}"/>
          </ac:picMkLst>
        </pc:picChg>
      </pc:sldChg>
      <pc:sldChg chg="addSp delSp modSp add mod">
        <pc:chgData name="Tamrakar, Rohan" userId="e501dc2b-d6ad-4ad9-991e-caa73adcacaa" providerId="ADAL" clId="{191DA97F-B676-4DF0-AEED-E23917F03E8B}" dt="2024-09-03T10:31:16.592" v="165" actId="1076"/>
        <pc:sldMkLst>
          <pc:docMk/>
          <pc:sldMk cId="4043789796" sldId="286"/>
        </pc:sldMkLst>
        <pc:picChg chg="del">
          <ac:chgData name="Tamrakar, Rohan" userId="e501dc2b-d6ad-4ad9-991e-caa73adcacaa" providerId="ADAL" clId="{191DA97F-B676-4DF0-AEED-E23917F03E8B}" dt="2024-09-03T10:30:39.003" v="160" actId="478"/>
          <ac:picMkLst>
            <pc:docMk/>
            <pc:sldMk cId="4043789796" sldId="286"/>
            <ac:picMk id="3" creationId="{9CADAE3E-A331-854A-0BA5-C12264FF1CA2}"/>
          </ac:picMkLst>
        </pc:picChg>
        <pc:picChg chg="add mod">
          <ac:chgData name="Tamrakar, Rohan" userId="e501dc2b-d6ad-4ad9-991e-caa73adcacaa" providerId="ADAL" clId="{191DA97F-B676-4DF0-AEED-E23917F03E8B}" dt="2024-09-03T10:31:16.592" v="165" actId="1076"/>
          <ac:picMkLst>
            <pc:docMk/>
            <pc:sldMk cId="4043789796" sldId="286"/>
            <ac:picMk id="4" creationId="{260E4837-7AC9-B546-9F9A-3FB1231B2DD5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31:37.062" v="170" actId="1076"/>
        <pc:sldMkLst>
          <pc:docMk/>
          <pc:sldMk cId="1293332707" sldId="287"/>
        </pc:sldMkLst>
        <pc:picChg chg="add mod">
          <ac:chgData name="Tamrakar, Rohan" userId="e501dc2b-d6ad-4ad9-991e-caa73adcacaa" providerId="ADAL" clId="{191DA97F-B676-4DF0-AEED-E23917F03E8B}" dt="2024-09-03T10:31:37.062" v="170" actId="1076"/>
          <ac:picMkLst>
            <pc:docMk/>
            <pc:sldMk cId="1293332707" sldId="287"/>
            <ac:picMk id="3" creationId="{4E78ABE0-6857-AB6F-45A3-9F295042A7CE}"/>
          </ac:picMkLst>
        </pc:picChg>
      </pc:sldChg>
      <pc:sldChg chg="addSp add mod">
        <pc:chgData name="Tamrakar, Rohan" userId="e501dc2b-d6ad-4ad9-991e-caa73adcacaa" providerId="ADAL" clId="{191DA97F-B676-4DF0-AEED-E23917F03E8B}" dt="2024-09-03T10:31:54.605" v="173" actId="22"/>
        <pc:sldMkLst>
          <pc:docMk/>
          <pc:sldMk cId="1514754154" sldId="288"/>
        </pc:sldMkLst>
        <pc:picChg chg="add">
          <ac:chgData name="Tamrakar, Rohan" userId="e501dc2b-d6ad-4ad9-991e-caa73adcacaa" providerId="ADAL" clId="{191DA97F-B676-4DF0-AEED-E23917F03E8B}" dt="2024-09-03T10:31:54.605" v="173" actId="22"/>
          <ac:picMkLst>
            <pc:docMk/>
            <pc:sldMk cId="1514754154" sldId="288"/>
            <ac:picMk id="3" creationId="{F1934140-5EB0-04FA-AAD5-B18CCA65989A}"/>
          </ac:picMkLst>
        </pc:picChg>
      </pc:sldChg>
      <pc:sldChg chg="addSp modSp add mod">
        <pc:chgData name="Tamrakar, Rohan" userId="e501dc2b-d6ad-4ad9-991e-caa73adcacaa" providerId="ADAL" clId="{191DA97F-B676-4DF0-AEED-E23917F03E8B}" dt="2024-09-03T10:32:12.655" v="176" actId="1076"/>
        <pc:sldMkLst>
          <pc:docMk/>
          <pc:sldMk cId="1899609991" sldId="289"/>
        </pc:sldMkLst>
        <pc:picChg chg="add mod">
          <ac:chgData name="Tamrakar, Rohan" userId="e501dc2b-d6ad-4ad9-991e-caa73adcacaa" providerId="ADAL" clId="{191DA97F-B676-4DF0-AEED-E23917F03E8B}" dt="2024-09-03T10:32:12.655" v="176" actId="1076"/>
          <ac:picMkLst>
            <pc:docMk/>
            <pc:sldMk cId="1899609991" sldId="289"/>
            <ac:picMk id="3" creationId="{301D0926-2BDC-93C2-367E-9ED480221C03}"/>
          </ac:picMkLst>
        </pc:picChg>
      </pc:sldChg>
      <pc:sldChg chg="add del">
        <pc:chgData name="Tamrakar, Rohan" userId="e501dc2b-d6ad-4ad9-991e-caa73adcacaa" providerId="ADAL" clId="{191DA97F-B676-4DF0-AEED-E23917F03E8B}" dt="2024-09-03T10:32:15.101" v="177" actId="47"/>
        <pc:sldMkLst>
          <pc:docMk/>
          <pc:sldMk cId="1834950044" sldId="290"/>
        </pc:sldMkLst>
      </pc:sldChg>
      <pc:sldMasterChg chg="add del addSldLayout delSldLayout">
        <pc:chgData name="Tamrakar, Rohan" userId="e501dc2b-d6ad-4ad9-991e-caa73adcacaa" providerId="ADAL" clId="{191DA97F-B676-4DF0-AEED-E23917F03E8B}" dt="2024-09-03T10:05:31.910" v="47" actId="26606"/>
        <pc:sldMasterMkLst>
          <pc:docMk/>
          <pc:sldMasterMk cId="958945729" sldId="2147483648"/>
        </pc:sldMasterMkLst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789783584" sldId="2147483649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309190624" sldId="2147483650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2813423712" sldId="2147483651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3616582722" sldId="2147483652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796023435" sldId="2147483653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20743166" sldId="2147483654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621203659" sldId="2147483655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3412633454" sldId="2147483656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2103714253" sldId="2147483657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4254762167" sldId="2147483658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958945729" sldId="2147483648"/>
            <pc:sldLayoutMk cId="507403995" sldId="2147483659"/>
          </pc:sldLayoutMkLst>
        </pc:sldLayoutChg>
      </pc:sldMasterChg>
      <pc:sldMasterChg chg="add del addSldLayout delSldLayout">
        <pc:chgData name="Tamrakar, Rohan" userId="e501dc2b-d6ad-4ad9-991e-caa73adcacaa" providerId="ADAL" clId="{191DA97F-B676-4DF0-AEED-E23917F03E8B}" dt="2024-09-03T10:05:19.873" v="41" actId="26606"/>
        <pc:sldMasterMkLst>
          <pc:docMk/>
          <pc:sldMasterMk cId="761036999" sldId="2147483686"/>
        </pc:sldMasterMkLst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1333537916" sldId="2147483675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2475249687" sldId="2147483676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2641827921" sldId="2147483677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2675377073" sldId="2147483678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1338560379" sldId="2147483679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3247752970" sldId="2147483680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1776681581" sldId="2147483681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369295389" sldId="2147483682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4054073824" sldId="2147483683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3944848158" sldId="2147483684"/>
          </pc:sldLayoutMkLst>
        </pc:sldLayoutChg>
        <pc:sldLayoutChg chg="add del">
          <pc:chgData name="Tamrakar, Rohan" userId="e501dc2b-d6ad-4ad9-991e-caa73adcacaa" providerId="ADAL" clId="{191DA97F-B676-4DF0-AEED-E23917F03E8B}" dt="2024-09-03T10:05:19.873" v="41" actId="26606"/>
          <pc:sldLayoutMkLst>
            <pc:docMk/>
            <pc:sldMasterMk cId="761036999" sldId="2147483686"/>
            <pc:sldLayoutMk cId="2069272879" sldId="2147483685"/>
          </pc:sldLayoutMkLst>
        </pc:sldLayoutChg>
      </pc:sldMasterChg>
      <pc:sldMasterChg chg="add del addSldLayout delSldLayout">
        <pc:chgData name="Tamrakar, Rohan" userId="e501dc2b-d6ad-4ad9-991e-caa73adcacaa" providerId="ADAL" clId="{191DA97F-B676-4DF0-AEED-E23917F03E8B}" dt="2024-09-03T10:05:21.568" v="43" actId="26606"/>
        <pc:sldMasterMkLst>
          <pc:docMk/>
          <pc:sldMasterMk cId="2935238684" sldId="2147483699"/>
        </pc:sldMasterMkLst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4172554214" sldId="2147483688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212634783" sldId="2147483689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732493918" sldId="2147483690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1870377337" sldId="2147483691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2015516144" sldId="2147483692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276742399" sldId="2147483693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2316163888" sldId="2147483694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1632806491" sldId="2147483695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4286543577" sldId="2147483696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1526744439" sldId="2147483697"/>
          </pc:sldLayoutMkLst>
        </pc:sldLayoutChg>
        <pc:sldLayoutChg chg="add del">
          <pc:chgData name="Tamrakar, Rohan" userId="e501dc2b-d6ad-4ad9-991e-caa73adcacaa" providerId="ADAL" clId="{191DA97F-B676-4DF0-AEED-E23917F03E8B}" dt="2024-09-03T10:05:21.568" v="43" actId="26606"/>
          <pc:sldLayoutMkLst>
            <pc:docMk/>
            <pc:sldMasterMk cId="2935238684" sldId="2147483699"/>
            <pc:sldLayoutMk cId="2941548030" sldId="2147483698"/>
          </pc:sldLayoutMkLst>
        </pc:sldLayoutChg>
      </pc:sldMasterChg>
      <pc:sldMasterChg chg="add del addSldLayout delSldLayout">
        <pc:chgData name="Tamrakar, Rohan" userId="e501dc2b-d6ad-4ad9-991e-caa73adcacaa" providerId="ADAL" clId="{191DA97F-B676-4DF0-AEED-E23917F03E8B}" dt="2024-09-03T10:05:31.910" v="47" actId="26606"/>
        <pc:sldMasterMkLst>
          <pc:docMk/>
          <pc:sldMasterMk cId="620500928" sldId="2147483712"/>
        </pc:sldMasterMkLst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1779224100" sldId="2147483701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2421226022" sldId="2147483702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1397652952" sldId="2147483703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1373629521" sldId="2147483704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1914849045" sldId="2147483705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699697654" sldId="2147483706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1701401705" sldId="2147483707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4046539995" sldId="2147483708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772061743" sldId="2147483709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2368577922" sldId="2147483710"/>
          </pc:sldLayoutMkLst>
        </pc:sldLayoutChg>
        <pc:sldLayoutChg chg="add del">
          <pc:chgData name="Tamrakar, Rohan" userId="e501dc2b-d6ad-4ad9-991e-caa73adcacaa" providerId="ADAL" clId="{191DA97F-B676-4DF0-AEED-E23917F03E8B}" dt="2024-09-03T10:05:31.910" v="47" actId="26606"/>
          <pc:sldLayoutMkLst>
            <pc:docMk/>
            <pc:sldMasterMk cId="620500928" sldId="2147483712"/>
            <pc:sldLayoutMk cId="4113369089" sldId="2147483711"/>
          </pc:sldLayoutMkLst>
        </pc:sldLayoutChg>
      </pc:sldMasterChg>
      <pc:sldMasterChg chg="add del addSldLayout delSldLayout">
        <pc:chgData name="Tamrakar, Rohan" userId="e501dc2b-d6ad-4ad9-991e-caa73adcacaa" providerId="ADAL" clId="{191DA97F-B676-4DF0-AEED-E23917F03E8B}" dt="2024-09-03T10:05:22.601" v="45" actId="26606"/>
        <pc:sldMasterMkLst>
          <pc:docMk/>
          <pc:sldMasterMk cId="4215376081" sldId="2147483725"/>
        </pc:sldMasterMkLst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1721251574" sldId="2147483714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519328231" sldId="2147483715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604060659" sldId="2147483716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3365796550" sldId="2147483717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3839674255" sldId="2147483718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4266127836" sldId="2147483719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2038513045" sldId="2147483720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2118794855" sldId="2147483721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1330628948" sldId="2147483722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2599558231" sldId="2147483723"/>
          </pc:sldLayoutMkLst>
        </pc:sldLayoutChg>
        <pc:sldLayoutChg chg="add del">
          <pc:chgData name="Tamrakar, Rohan" userId="e501dc2b-d6ad-4ad9-991e-caa73adcacaa" providerId="ADAL" clId="{191DA97F-B676-4DF0-AEED-E23917F03E8B}" dt="2024-09-03T10:05:22.601" v="45" actId="26606"/>
          <pc:sldLayoutMkLst>
            <pc:docMk/>
            <pc:sldMasterMk cId="4215376081" sldId="2147483725"/>
            <pc:sldLayoutMk cId="963135967" sldId="214748372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854C5-A301-D838-20C7-84B5F8C9D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CEB620-16A6-073C-4B2C-D12181310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46F20-C84F-4DF3-DDE5-51EA84464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AA6CE-B0C3-CD85-AF48-9A7612764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E934A-F5F8-7D37-3428-83D45A31A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8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C6A2E-5614-FCC4-58CA-355801C33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B1CA5C-34B4-0594-4785-BCB0F1892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6DC42-E112-CF50-62C3-847DD12F0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0EF16-14A0-F34A-FE04-C40C6214E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9061E-C66D-9AC4-EC5D-247D21B8E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62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B8A31B-E11F-C3E3-D57F-26094E48A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3DECF4-3C9C-7415-F404-93E21670C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570AF-E5F6-B175-87BC-3BC23871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26F04-1317-5DC8-39C9-98F4D12A6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4CF58-6158-9DDE-0B01-91B19F1B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0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3D8A-84F8-0CF4-A797-C92C237A8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ED6CB-F00D-1D8E-311A-521F74BDA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FFFF5-96A5-3F71-5047-4DA76DB06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15B6-FA5B-591C-9B15-9665BFF04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2A6F4-94DC-9422-787E-E24087D48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A110-198D-18E7-83DB-269B91561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8E0C0-584F-67AF-DBE9-BBFE7A398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47826-05A5-7A18-954F-9956C4E8A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265FB-E824-A06E-E24B-0481720B2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2301E-2D5E-78EB-CB13-E58F0685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23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E699B-20EE-6CCE-05E6-3F6C4D69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22365-0F6B-9EA3-9281-915AC8B63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C1F8B-4914-8047-3DE9-EAE27D1D2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44A655-6AD1-0F38-FFD9-E158EEA6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9AE6E-6657-FA1A-3A1A-3D0ACF94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2E381-40F6-48F9-5A60-F3612D6B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8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007E7-E2EE-653E-6123-DB13C1E7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7FA06-FEFF-75FE-DA45-850967E74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96D5A9-50D0-BB37-D4D8-5858FF02F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A4030A-05F0-B4DA-CA4E-23FFC9763D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BBD7F-994E-0492-7D47-9C173303D1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C3549C-7B81-ED82-6587-E7FBF5BD2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CA0669-38E5-F07B-77CF-DB8BA935F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A14B22-E442-FF96-A955-655AB42D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2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749D0-AD53-48C0-5676-56FD804B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E209C-8F5E-BAA8-738C-9B871EE8C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8457C9-26B1-1C90-46F5-4AFEE4D0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C2D41-62B0-8210-EFDE-5D96F273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90AD0-8224-A580-1BFD-80B8EE53B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DC1A76-63E4-5FCA-31E8-17823A92B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3379A-B8C5-8A4C-FD34-22EF6EA9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0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054C1-077C-70EE-7806-5E0803E5D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726B-4F43-6ED3-D132-3A58C7172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AECB7-53EE-3094-EA31-26EAD9CE0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0476D-A694-247B-4382-002D857B2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7DA8E-566A-4B29-84DA-2A2DE0B7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72945-243E-71D1-71DC-DC1ABE68B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3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B027-3EAB-6011-2772-00D08AFBC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5D6452-3F12-578C-E047-968B17077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02CBA5-8011-10F6-2566-EB0B310B1A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1707B-248D-2573-3198-FA92404B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5F657-CBD0-32F8-17AE-3E468C67E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5A1A3-9A2C-853B-7549-4756C412D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1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5A7F71-A00E-7FA8-67EB-EA0D3BF97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ACDA0-FFEC-8405-F3FF-B543800CF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921D2-C8BC-D9AC-36C2-5E31ACE2FB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9EF36-C664-471D-9069-1D0518A979A2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2A9BE-3D46-C260-532D-DF17CD12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C7D42-8814-2E20-432B-34500F842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332D5-3BC6-4E24-B535-E807E9C1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4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3A25D70-4A55-4F72-B9C5-A69CDBF4D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957100-6D8B-4161-9F2F-C0A949EC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D8B065-EE51-4AE2-A94C-86249998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B2351A-B766-52A1-8BCD-498D4F83E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1787" y="1741337"/>
            <a:ext cx="5448730" cy="2387918"/>
          </a:xfrm>
        </p:spPr>
        <p:txBody>
          <a:bodyPr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Chapter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8607D-8820-636C-1964-9DB38D014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1161" y="4200522"/>
            <a:ext cx="5449982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Transactions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999293-B054-4B57-A26F-D04C2BB11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43336"/>
            <a:ext cx="5163047" cy="2657478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E505D8A-F41A-450D-A648-E77DF6B8D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2BD6DCE-6A81-4F34-9958-67B578EA1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C462BE8-CD72-48CF-8A7B-C716D2B9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C2CDB70-40F1-4D00-8F17-A532E732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61945C4-D997-42F3-B59A-984CF006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651FE4A-9487-43BE-A388-13453574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44B0EF3-9992-4B95-8A43-6206B3FC3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41B1C1F-C2FE-4C47-9D74-ADB9B53F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048177B-A49E-4E24-9007-07A0EDD6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37558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25FB70-D3EB-CA83-C550-A524DB8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60" y="1071233"/>
            <a:ext cx="10774279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000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4AB7E-85B9-2E5B-09B0-053D1680A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08" y="80495"/>
            <a:ext cx="10269383" cy="66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33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2B5E6-4D14-3B2F-13EC-7F810DDF1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318653"/>
            <a:ext cx="10745700" cy="622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48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74EA8B-7C77-EA03-F614-B7966EDCF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73" y="0"/>
            <a:ext cx="10600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1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EE83FD-606F-1188-0030-15A281D10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474" y="661088"/>
            <a:ext cx="7558549" cy="529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44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4005B8-9FF9-8D7D-FCC0-563C15E65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184" y="369883"/>
            <a:ext cx="6413624" cy="584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25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81FDA2-B623-1A93-138E-32BACB1F6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138" y="1042295"/>
            <a:ext cx="6215724" cy="438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6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E6ADF4-2806-9751-A5C3-B006051FA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613" y="470469"/>
            <a:ext cx="6452773" cy="542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29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A1EE6-4309-17D4-B6F7-20662FDE1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182" y="1154354"/>
            <a:ext cx="6506017" cy="414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7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99B39-D64F-57DA-1BC9-B1A5C93A2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7422B3-05EA-11EF-09D8-FBD6A178C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244" y="422787"/>
            <a:ext cx="8842996" cy="813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5B5CFA-2455-85F4-F1F8-98F5D711D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621" y="1292491"/>
            <a:ext cx="8721806" cy="348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96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0DE99B-3B85-A981-1C89-EEE68AEEB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67" y="177501"/>
            <a:ext cx="6648325" cy="627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0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E600BB-BD14-AF4E-E6E7-6A2E86B3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579" y="614490"/>
            <a:ext cx="7126841" cy="527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128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A26CA8-37C5-4183-F267-C679FC7AE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590" y="790397"/>
            <a:ext cx="7405634" cy="532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298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FF24AC-130E-53C5-3598-86BF09183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088" y="394864"/>
            <a:ext cx="6481187" cy="606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ADAF3-9EEC-8EAF-F405-3AD98BA82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604" y="1306285"/>
            <a:ext cx="7085281" cy="326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6251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2BBE09-ACCB-5DED-1A40-FEDA9A436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391" y="448623"/>
            <a:ext cx="5538309" cy="563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18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AEF30D-46C8-D416-39EE-F11938FD1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007" y="0"/>
            <a:ext cx="6453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9172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ADAE3E-A331-854A-0BA5-C12264FF1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717" y="-90435"/>
            <a:ext cx="6434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283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0E4837-7AC9-B546-9F9A-3FB1231B2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282" y="1260586"/>
            <a:ext cx="6666790" cy="36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89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78ABE0-6857-AB6F-45A3-9F295042A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828" y="77874"/>
            <a:ext cx="6037986" cy="670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3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024C02-3A62-8D36-BBD3-302566830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207" y="1276140"/>
            <a:ext cx="6583246" cy="38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98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934140-5EB0-04FA-AAD5-B18CCA659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074" y="1028365"/>
            <a:ext cx="6639852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541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1D0926-2BDC-93C2-367E-9ED480221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023" y="70338"/>
            <a:ext cx="5351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09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8883C-98A5-6059-AC68-1D1A327A6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042" y="87602"/>
            <a:ext cx="5344271" cy="3105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E92533-5C51-734D-8789-5A0483877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015" y="3193185"/>
            <a:ext cx="5544324" cy="196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80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05E691-7AAF-F50B-0B8E-C633783F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596" y="390591"/>
            <a:ext cx="6478807" cy="558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28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8CEA44-0C04-BB34-66F9-F9E1BC502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738" y="623496"/>
            <a:ext cx="6476524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0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F83475-684F-BA14-0512-2AF0D4EAE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652" y="185285"/>
            <a:ext cx="8392696" cy="648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04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D41277-29BF-FDD4-4628-10FF6EDA0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61" y="552048"/>
            <a:ext cx="10593278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28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6631DD-0376-1744-EA76-CED151310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55" y="280548"/>
            <a:ext cx="10669489" cy="62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25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3b07dc1f-22e7-4be1-ac66-a88bf3550222}" enabled="0" method="" siteId="{3b07dc1f-22e7-4be1-ac66-a88bf355022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</Words>
  <Application>Microsoft Office PowerPoint</Application>
  <PresentationFormat>Widescreen</PresentationFormat>
  <Paragraphs>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Chapter 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8</dc:title>
  <dc:creator>Tamrakar, Rohan</dc:creator>
  <cp:lastModifiedBy>SUMAN BISUNKHE</cp:lastModifiedBy>
  <cp:revision>2</cp:revision>
  <dcterms:created xsi:type="dcterms:W3CDTF">2024-09-03T10:04:16Z</dcterms:created>
  <dcterms:modified xsi:type="dcterms:W3CDTF">2024-09-04T01:57:21Z</dcterms:modified>
</cp:coreProperties>
</file>

<file path=docProps/thumbnail.jpeg>
</file>